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4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4676" autoAdjust="0"/>
  </p:normalViewPr>
  <p:slideViewPr>
    <p:cSldViewPr>
      <p:cViewPr varScale="1">
        <p:scale>
          <a:sx n="92" d="100"/>
          <a:sy n="92" d="100"/>
        </p:scale>
        <p:origin x="-16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Llaptop</c:v>
                </c:pt>
                <c:pt idx="1">
                  <c:v>Projector</c:v>
                </c:pt>
                <c:pt idx="2">
                  <c:v>Printer</c:v>
                </c:pt>
                <c:pt idx="3">
                  <c:v>Speaker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800</c:v>
                </c:pt>
                <c:pt idx="1">
                  <c:v>1000</c:v>
                </c:pt>
                <c:pt idx="2">
                  <c:v>600</c:v>
                </c:pt>
                <c:pt idx="3">
                  <c:v>280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Llaptop</c:v>
                </c:pt>
                <c:pt idx="1">
                  <c:v>Projector</c:v>
                </c:pt>
                <c:pt idx="2">
                  <c:v>Printer</c:v>
                </c:pt>
                <c:pt idx="3">
                  <c:v>Speaker</c:v>
                </c:pt>
              </c:strCache>
            </c:strRef>
          </c:cat>
          <c:val>
            <c:numRef>
              <c:f>Sheet1!$C$2:$C$5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Llaptop</c:v>
                </c:pt>
                <c:pt idx="1">
                  <c:v>Projector</c:v>
                </c:pt>
                <c:pt idx="2">
                  <c:v>Printer</c:v>
                </c:pt>
                <c:pt idx="3">
                  <c:v>Speaker</c:v>
                </c:pt>
              </c:strCache>
            </c:strRef>
          </c:cat>
          <c:val>
            <c:numRef>
              <c:f>Sheet1!$D$2:$D$5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3199232"/>
        <c:axId val="203200768"/>
        <c:axId val="0"/>
      </c:bar3DChart>
      <c:catAx>
        <c:axId val="203199232"/>
        <c:scaling>
          <c:orientation val="minMax"/>
        </c:scaling>
        <c:delete val="0"/>
        <c:axPos val="b"/>
        <c:majorTickMark val="out"/>
        <c:minorTickMark val="none"/>
        <c:tickLblPos val="nextTo"/>
        <c:crossAx val="203200768"/>
        <c:crosses val="autoZero"/>
        <c:auto val="1"/>
        <c:lblAlgn val="ctr"/>
        <c:lblOffset val="100"/>
        <c:noMultiLvlLbl val="0"/>
      </c:catAx>
      <c:valAx>
        <c:axId val="203200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3199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FD162F-9110-43A4-95A6-75A1BDD53611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22DDFE-6EB3-4259-B60C-EA18EE834D5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3600450"/>
          </a:xfrm>
        </p:spPr>
        <p:txBody>
          <a:bodyPr>
            <a:normAutofit/>
          </a:bodyPr>
          <a:lstStyle/>
          <a:p>
            <a:r>
              <a:rPr lang="en-US" dirty="0" smtClean="0"/>
              <a:t>How to Create a </a:t>
            </a:r>
            <a:br>
              <a:rPr lang="en-US" dirty="0" smtClean="0"/>
            </a:br>
            <a:r>
              <a:rPr lang="en-US" dirty="0" smtClean="0"/>
              <a:t>Successful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1371600" y="3581400"/>
            <a:ext cx="6324600" cy="762000"/>
          </a:xfrm>
        </p:spPr>
        <p:txBody>
          <a:bodyPr/>
          <a:lstStyle/>
          <a:p>
            <a:r>
              <a:rPr lang="en-US" dirty="0" smtClean="0"/>
              <a:t>By Cliff Wallace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507653"/>
            <a:ext cx="2209800" cy="18906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0273" y="4648200"/>
            <a:ext cx="1624369" cy="122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101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4-6 bullets per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15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04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/>
              <a:t>Agenda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Hardware Needs</a:t>
            </a:r>
          </a:p>
          <a:p>
            <a:r>
              <a:rPr lang="en-US" dirty="0" smtClean="0"/>
              <a:t>Software</a:t>
            </a:r>
          </a:p>
          <a:p>
            <a:r>
              <a:rPr lang="en-US" dirty="0" smtClean="0"/>
              <a:t>Accessories</a:t>
            </a:r>
          </a:p>
          <a:p>
            <a:r>
              <a:rPr lang="en-US" dirty="0" smtClean="0"/>
              <a:t>Presentation Tips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87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 will learn how to create a successful presentation.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657476"/>
            <a:ext cx="6824133" cy="298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43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Laptop </a:t>
            </a:r>
          </a:p>
          <a:p>
            <a:r>
              <a:rPr lang="en-US" dirty="0" smtClean="0"/>
              <a:t>Computer Projector</a:t>
            </a:r>
          </a:p>
          <a:p>
            <a:r>
              <a:rPr lang="en-US" dirty="0" smtClean="0"/>
              <a:t>Printer</a:t>
            </a:r>
          </a:p>
          <a:p>
            <a:pPr lvl="1"/>
            <a:r>
              <a:rPr lang="en-US" dirty="0" smtClean="0"/>
              <a:t>Color laser</a:t>
            </a:r>
            <a:endParaRPr lang="en-US" dirty="0"/>
          </a:p>
          <a:p>
            <a:pPr lvl="1"/>
            <a:r>
              <a:rPr lang="en-US" dirty="0" smtClean="0"/>
              <a:t>Inkjet</a:t>
            </a:r>
          </a:p>
          <a:p>
            <a:r>
              <a:rPr lang="en-US" dirty="0" smtClean="0"/>
              <a:t>Speaker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864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Costs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026669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Hardware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Laptop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Computer Projector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$1,000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Color </a:t>
                      </a:r>
                      <a:r>
                        <a:rPr lang="en-US" dirty="0" err="1" smtClean="0"/>
                        <a:t>Laserjet</a:t>
                      </a:r>
                      <a:r>
                        <a:rPr lang="en-US" dirty="0" smtClean="0"/>
                        <a:t> Printer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Bose Speakers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$280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44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947868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458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Camera</a:t>
            </a:r>
          </a:p>
          <a:p>
            <a:r>
              <a:rPr lang="en-US" dirty="0" smtClean="0"/>
              <a:t>Scanner</a:t>
            </a:r>
          </a:p>
          <a:p>
            <a:r>
              <a:rPr lang="en-US" dirty="0" smtClean="0"/>
              <a:t>Remote mouse pointer</a:t>
            </a:r>
          </a:p>
          <a:p>
            <a:r>
              <a:rPr lang="en-US" dirty="0" smtClean="0"/>
              <a:t>Laser pointer</a:t>
            </a:r>
            <a:endParaRPr lang="en-US" dirty="0"/>
          </a:p>
        </p:txBody>
      </p:sp>
      <p:pic>
        <p:nvPicPr>
          <p:cNvPr id="1028" name="Picture 4" descr="C:\Users\math\AppData\Local\Microsoft\Windows\Temporary Internet Files\Content.IE5\ST6VPT1V\MP90039015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962400"/>
            <a:ext cx="3657600" cy="260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522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Office</a:t>
            </a:r>
          </a:p>
          <a:p>
            <a:r>
              <a:rPr lang="en-US" dirty="0" smtClean="0"/>
              <a:t>Additional clipart/stock pictures</a:t>
            </a:r>
          </a:p>
          <a:p>
            <a:r>
              <a:rPr lang="en-US" dirty="0" smtClean="0"/>
              <a:t>Additional music</a:t>
            </a:r>
          </a:p>
          <a:p>
            <a:r>
              <a:rPr lang="en-US" dirty="0" smtClean="0"/>
              <a:t>Additional videos</a:t>
            </a:r>
          </a:p>
          <a:p>
            <a:r>
              <a:rPr lang="en-US" dirty="0" smtClean="0"/>
              <a:t>YouTube downloader</a:t>
            </a:r>
          </a:p>
          <a:p>
            <a:r>
              <a:rPr lang="en-US" dirty="0"/>
              <a:t>C</a:t>
            </a:r>
            <a:r>
              <a:rPr lang="en-US" dirty="0" smtClean="0"/>
              <a:t>inematize</a:t>
            </a:r>
          </a:p>
        </p:txBody>
      </p:sp>
    </p:spTree>
    <p:extLst>
      <p:ext uri="{BB962C8B-B14F-4D97-AF65-F5344CB8AC3E}">
        <p14:creationId xmlns:p14="http://schemas.microsoft.com/office/powerpoint/2010/main" val="221462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Batteries</a:t>
            </a:r>
          </a:p>
          <a:p>
            <a:r>
              <a:rPr lang="en-US" dirty="0" smtClean="0"/>
              <a:t>Extension cords/power strips</a:t>
            </a:r>
          </a:p>
          <a:p>
            <a:r>
              <a:rPr lang="en-US" dirty="0" smtClean="0"/>
              <a:t>Speakers</a:t>
            </a:r>
          </a:p>
          <a:p>
            <a:r>
              <a:rPr lang="en-US" dirty="0" smtClean="0"/>
              <a:t>Toner</a:t>
            </a:r>
          </a:p>
          <a:p>
            <a:r>
              <a:rPr lang="en-US" dirty="0" smtClean="0"/>
              <a:t>Paper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69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197</TotalTime>
  <Words>96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How to Create a  Successful Presentation</vt:lpstr>
      <vt:lpstr>Agenda</vt:lpstr>
      <vt:lpstr>Introduction</vt:lpstr>
      <vt:lpstr>Hardware</vt:lpstr>
      <vt:lpstr>Hardware Costs</vt:lpstr>
      <vt:lpstr>PowerPoint Presentation</vt:lpstr>
      <vt:lpstr>Hardware continued</vt:lpstr>
      <vt:lpstr>Software</vt:lpstr>
      <vt:lpstr>Accessories</vt:lpstr>
      <vt:lpstr>Presentation Tips</vt:lpstr>
      <vt:lpstr>Summary</vt:lpstr>
    </vt:vector>
  </TitlesOfParts>
  <Company>Nassau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</dc:creator>
  <cp:lastModifiedBy>math</cp:lastModifiedBy>
  <cp:revision>21</cp:revision>
  <dcterms:created xsi:type="dcterms:W3CDTF">2013-04-28T15:50:11Z</dcterms:created>
  <dcterms:modified xsi:type="dcterms:W3CDTF">2013-04-28T19:07:28Z</dcterms:modified>
</cp:coreProperties>
</file>